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Platypi Medium" panose="020B0604020202020204" charset="0"/>
      <p:regular r:id="rId10"/>
    </p:embeddedFont>
    <p:embeddedFont>
      <p:font typeface="Source Serif Pro" panose="02040603050405020204" pitchFamily="18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0" d="100"/>
          <a:sy n="60" d="100"/>
        </p:scale>
        <p:origin x="4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91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498"/>
            <a:ext cx="8095029" cy="1889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GB" sz="4800" dirty="0" err="1">
                <a:latin typeface="Platypi Medium" panose="020B0604020202020204" charset="0"/>
                <a:cs typeface="Platypi Medium" panose="020B0604020202020204" charset="0"/>
              </a:rPr>
              <a:t>EventEase</a:t>
            </a:r>
            <a:r>
              <a:rPr lang="en-GB" sz="4800" dirty="0">
                <a:latin typeface="Platypi Medium" panose="020B0604020202020204" charset="0"/>
                <a:cs typeface="Platypi Medium" panose="020B0604020202020204" charset="0"/>
              </a:rPr>
              <a:t>: Your One-Stop Event Planning and Decoration Platform</a:t>
            </a:r>
            <a:endParaRPr lang="en-US" sz="445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328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Introducing the Management and Decoration Booking Platform: revolutionizing event planning through a centralized platform.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137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Targeting event planners, venue managers, decorators, and individual clients. Key features include a vendor directory, booking management, design visualization, and integrated payments.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9745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014" y="700207"/>
            <a:ext cx="6775041" cy="615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IN" sz="4000" dirty="0">
                <a:latin typeface="Platypi Medium" panose="020B0604020202020204" charset="0"/>
                <a:cs typeface="Platypi Medium" panose="020B0604020202020204" charset="0"/>
              </a:rPr>
              <a:t>Current Challenges in </a:t>
            </a:r>
          </a:p>
          <a:p>
            <a:pPr marL="0" indent="0" algn="l">
              <a:lnSpc>
                <a:spcPts val="4800"/>
              </a:lnSpc>
              <a:buNone/>
            </a:pPr>
            <a:r>
              <a:rPr lang="en-IN" sz="4000" dirty="0">
                <a:latin typeface="Platypi Medium" panose="020B0604020202020204" charset="0"/>
                <a:cs typeface="Platypi Medium" panose="020B0604020202020204" charset="0"/>
              </a:rPr>
              <a:t>Event Management</a:t>
            </a:r>
            <a:endParaRPr lang="en-US" sz="385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42B5C-D45C-17DE-EF76-B660A3EED90F}"/>
              </a:ext>
            </a:extLst>
          </p:cNvPr>
          <p:cNvSpPr txBox="1"/>
          <p:nvPr/>
        </p:nvSpPr>
        <p:spPr>
          <a:xfrm>
            <a:off x="689014" y="2286000"/>
            <a:ext cx="7455526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Lack of a centralized platform for booking decorators and managing events.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Difficulty in comparing vendor services and prices.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Scheduling conflicts and payment inefficiencies.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No real-time availability or instant booking features.</a:t>
            </a:r>
          </a:p>
          <a:p>
            <a:pPr algn="just">
              <a:lnSpc>
                <a:spcPct val="150000"/>
              </a:lnSpc>
            </a:pPr>
            <a:endParaRPr lang="en-GB" sz="2000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According to Statista, the event management market is projected to reach $1.5 trillion by 2028, yet 60% of planners struggle with vendor coordination.</a:t>
            </a:r>
            <a:endParaRPr lang="en-IN" sz="2000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1989" y="411979"/>
            <a:ext cx="5367457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GB" sz="4400" dirty="0">
                <a:latin typeface="Platypi Medium" panose="020B0604020202020204" charset="0"/>
                <a:cs typeface="Platypi Medium" panose="020B0604020202020204" charset="0"/>
              </a:rPr>
              <a:t>Our Solution – </a:t>
            </a:r>
          </a:p>
          <a:p>
            <a:pPr marL="0" indent="0" algn="l">
              <a:lnSpc>
                <a:spcPts val="5250"/>
              </a:lnSpc>
              <a:buNone/>
            </a:pPr>
            <a:r>
              <a:rPr lang="en-GB" sz="4400" dirty="0">
                <a:latin typeface="Platypi Medium" panose="020B0604020202020204" charset="0"/>
                <a:cs typeface="Platypi Medium" panose="020B0604020202020204" charset="0"/>
              </a:rPr>
              <a:t>The All-in-One Platform</a:t>
            </a:r>
            <a:endParaRPr lang="en-US" sz="42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6CC23E-88D7-C8FF-B12E-93768B4139B5}"/>
              </a:ext>
            </a:extLst>
          </p:cNvPr>
          <p:cNvSpPr/>
          <p:nvPr/>
        </p:nvSpPr>
        <p:spPr>
          <a:xfrm>
            <a:off x="12679942" y="7534970"/>
            <a:ext cx="1879818" cy="63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5549A0-3B29-0107-4038-2DCD8375F86B}"/>
              </a:ext>
            </a:extLst>
          </p:cNvPr>
          <p:cNvSpPr txBox="1"/>
          <p:nvPr/>
        </p:nvSpPr>
        <p:spPr>
          <a:xfrm>
            <a:off x="6092456" y="1935126"/>
            <a:ext cx="765544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A centralized platform that streamlines event planning by offering easy booking, real-time vendor management, and seamless payments</a:t>
            </a:r>
            <a:endParaRPr lang="en-IN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EA4430-A2D5-C3A6-7B29-8189BBAE7E67}"/>
              </a:ext>
            </a:extLst>
          </p:cNvPr>
          <p:cNvSpPr txBox="1"/>
          <p:nvPr/>
        </p:nvSpPr>
        <p:spPr>
          <a:xfrm>
            <a:off x="6262577" y="3519377"/>
            <a:ext cx="7017488" cy="2307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CED955-49F8-5572-9589-3A9F8A7460DC}"/>
              </a:ext>
            </a:extLst>
          </p:cNvPr>
          <p:cNvSpPr txBox="1"/>
          <p:nvPr/>
        </p:nvSpPr>
        <p:spPr>
          <a:xfrm>
            <a:off x="6092456" y="3073604"/>
            <a:ext cx="7389628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Key Benefits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Real-time availability checking.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Automated confirmations and contract management.</a:t>
            </a:r>
            <a:endParaRPr lang="en-IN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Integrated payments with multiple gateways.</a:t>
            </a:r>
            <a:endParaRPr lang="en-IN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Design visualization tools for decor previews.</a:t>
            </a:r>
            <a:endParaRPr lang="en-IN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1193" y="822612"/>
            <a:ext cx="77654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GB" sz="4800" dirty="0">
                <a:latin typeface="Platypi Medium" panose="020B0604020202020204" charset="0"/>
                <a:cs typeface="Platypi Medium" panose="020B0604020202020204" charset="0"/>
              </a:rPr>
              <a:t>Business Model –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GB" sz="4800" dirty="0">
                <a:latin typeface="Platypi Medium" panose="020B0604020202020204" charset="0"/>
                <a:cs typeface="Platypi Medium" panose="020B0604020202020204" charset="0"/>
              </a:rPr>
              <a:t>How We Make Money</a:t>
            </a:r>
            <a:endParaRPr lang="en-US" sz="445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8362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315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Platform fee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754422" y="380559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5-10% commission on every booking.</a:t>
            </a:r>
            <a:endParaRPr lang="en-US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49247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4676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400" b="1" dirty="0">
                <a:latin typeface="Platypi Medium" panose="020B0604020202020204" charset="0"/>
                <a:cs typeface="Platypi Medium" panose="020B0604020202020204" charset="0"/>
              </a:rPr>
              <a:t>Subscription Model</a:t>
            </a:r>
            <a:endParaRPr lang="en-US" sz="22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754422" y="516647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sz="180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Premium vendor listings with annual fees.</a:t>
            </a:r>
            <a:endParaRPr lang="en-US" sz="1750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10131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6036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400" dirty="0">
                <a:latin typeface="Platypi Medium" panose="020B0604020202020204" charset="0"/>
                <a:cs typeface="Platypi Medium" panose="020B0604020202020204" charset="0"/>
              </a:rPr>
              <a:t>Advertisement Revenue:</a:t>
            </a:r>
            <a:endParaRPr lang="en-US" sz="22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754422" y="652736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Promote premium vendors for visibility.</a:t>
            </a:r>
            <a:endParaRPr lang="en-US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D5EF83-3EA0-16C7-8693-86E1DEF62E56}"/>
              </a:ext>
            </a:extLst>
          </p:cNvPr>
          <p:cNvSpPr/>
          <p:nvPr/>
        </p:nvSpPr>
        <p:spPr>
          <a:xfrm>
            <a:off x="12679942" y="7534970"/>
            <a:ext cx="1879818" cy="631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a Tech Stack?">
            <a:extLst>
              <a:ext uri="{FF2B5EF4-FFF2-40B4-BE49-F238E27FC236}">
                <a16:creationId xmlns:a16="http://schemas.microsoft.com/office/drawing/2014/main" id="{CBB276AE-3B73-3A81-4D2A-498E8F71B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8" b="15504"/>
          <a:stretch/>
        </p:blipFill>
        <p:spPr bwMode="auto">
          <a:xfrm>
            <a:off x="8917498" y="0"/>
            <a:ext cx="571290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D71E2D-9F9F-05C0-2D75-9C88A9C0BC8A}"/>
              </a:ext>
            </a:extLst>
          </p:cNvPr>
          <p:cNvSpPr txBox="1"/>
          <p:nvPr/>
        </p:nvSpPr>
        <p:spPr>
          <a:xfrm>
            <a:off x="967563" y="574156"/>
            <a:ext cx="3742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Platypi Medium" panose="020B0604020202020204" charset="0"/>
                <a:cs typeface="Platypi Medium" panose="020B0604020202020204" charset="0"/>
              </a:rPr>
              <a:t>Tech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5B724-C078-E7A8-8C92-972EA2C99A57}"/>
              </a:ext>
            </a:extLst>
          </p:cNvPr>
          <p:cNvSpPr txBox="1"/>
          <p:nvPr/>
        </p:nvSpPr>
        <p:spPr>
          <a:xfrm>
            <a:off x="1100959" y="1862642"/>
            <a:ext cx="5712902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Title:</a:t>
            </a: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</a:t>
            </a:r>
            <a:r>
              <a:rPr lang="en-GB" i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"Technology Stack Behind Our Platform“</a:t>
            </a:r>
            <a:br>
              <a:rPr lang="en-GB" i="1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GB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Frontend:</a:t>
            </a: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React.js → User-friendly UI.</a:t>
            </a:r>
            <a:b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</a:br>
            <a:r>
              <a:rPr lang="en-GB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Backend:</a:t>
            </a: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Node.js → Robust and scalable.</a:t>
            </a:r>
          </a:p>
          <a:p>
            <a:pPr>
              <a:lnSpc>
                <a:spcPct val="150000"/>
              </a:lnSpc>
            </a:pPr>
            <a:r>
              <a:rPr lang="it-IT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Database:</a:t>
            </a:r>
            <a:r>
              <a:rPr lang="it-IT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MongoDB → Efficient data storage</a:t>
            </a: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Payment Integration:</a:t>
            </a:r>
            <a:r>
              <a:rPr lang="en-IN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</a:t>
            </a:r>
            <a:r>
              <a:rPr lang="en-IN" dirty="0" err="1">
                <a:latin typeface="Source Serif Pro" panose="02040603050405020204" pitchFamily="18" charset="0"/>
                <a:ea typeface="Source Serif Pro" panose="02040603050405020204" pitchFamily="18" charset="0"/>
              </a:rPr>
              <a:t>Razorpay</a:t>
            </a:r>
            <a:r>
              <a:rPr lang="en-IN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/Stripe.</a:t>
            </a:r>
          </a:p>
        </p:txBody>
      </p:sp>
    </p:spTree>
    <p:extLst>
      <p:ext uri="{BB962C8B-B14F-4D97-AF65-F5344CB8AC3E}">
        <p14:creationId xmlns:p14="http://schemas.microsoft.com/office/powerpoint/2010/main" val="155349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27A96-807F-83F9-F84D-385FA7E4A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DCCDC-8684-FB84-EBCC-A4E40A05A7A0}"/>
              </a:ext>
            </a:extLst>
          </p:cNvPr>
          <p:cNvSpPr txBox="1"/>
          <p:nvPr/>
        </p:nvSpPr>
        <p:spPr>
          <a:xfrm>
            <a:off x="712381" y="574156"/>
            <a:ext cx="5846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Platypi Medium" panose="020B0604020202020204" charset="0"/>
                <a:cs typeface="Platypi Medium" panose="020B0604020202020204" charset="0"/>
              </a:rPr>
              <a:t>Market Growth &amp;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626B1-F83A-24AC-A3F7-2A60B62AB598}"/>
              </a:ext>
            </a:extLst>
          </p:cNvPr>
          <p:cNvSpPr txBox="1"/>
          <p:nvPr/>
        </p:nvSpPr>
        <p:spPr>
          <a:xfrm>
            <a:off x="712380" y="2404902"/>
            <a:ext cx="5986131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Marketing Channels:</a:t>
            </a:r>
            <a:endParaRPr lang="en-IN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Social media ads targeting event planners.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Partnerships with venues and decorators.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Referral programs with discounts.</a:t>
            </a:r>
          </a:p>
          <a:p>
            <a:pPr>
              <a:lnSpc>
                <a:spcPct val="150000"/>
              </a:lnSpc>
            </a:pPr>
            <a:endParaRPr lang="en-IN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Expansion Plan:</a:t>
            </a:r>
            <a:endParaRPr lang="en-IN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Phase 1:</a:t>
            </a:r>
            <a:r>
              <a:rPr lang="en-IN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Local (Pune, Mumbai).</a:t>
            </a:r>
          </a:p>
          <a:p>
            <a:pPr>
              <a:lnSpc>
                <a:spcPct val="150000"/>
              </a:lnSpc>
            </a:pPr>
            <a:r>
              <a:rPr lang="en-GB" b="1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Phase 2:</a:t>
            </a: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 Expand to other metros.</a:t>
            </a:r>
          </a:p>
        </p:txBody>
      </p:sp>
      <p:pic>
        <p:nvPicPr>
          <p:cNvPr id="4100" name="Picture 4" descr="2,053,500+ Business Strategy Stock Photos, Pictures &amp; Royalty-Free Images -  iStock | Business plan, Strategy, Planning">
            <a:extLst>
              <a:ext uri="{FF2B5EF4-FFF2-40B4-BE49-F238E27FC236}">
                <a16:creationId xmlns:a16="http://schemas.microsoft.com/office/drawing/2014/main" id="{070F6790-3F25-CFBB-B7A7-5B20A3A6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808" y="0"/>
            <a:ext cx="698559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67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2167-21A0-9F91-B043-CC2CCB73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FFEFE1-2937-D87C-FC45-E3FF35625961}"/>
              </a:ext>
            </a:extLst>
          </p:cNvPr>
          <p:cNvSpPr txBox="1"/>
          <p:nvPr/>
        </p:nvSpPr>
        <p:spPr>
          <a:xfrm>
            <a:off x="712381" y="574156"/>
            <a:ext cx="5846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Platypi Medium" panose="020B0604020202020204" charset="0"/>
                <a:cs typeface="Platypi Medium" panose="020B0604020202020204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A0A24-F47F-CCD4-40D6-B56F51A70343}"/>
              </a:ext>
            </a:extLst>
          </p:cNvPr>
          <p:cNvSpPr txBox="1"/>
          <p:nvPr/>
        </p:nvSpPr>
        <p:spPr>
          <a:xfrm>
            <a:off x="712380" y="2404902"/>
            <a:ext cx="5986131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Our platform simplifies event planning by offering a centralized booking system, real-time vendor management, and seamless payment integration—all in one place.</a:t>
            </a:r>
            <a:endParaRPr lang="en-IN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“We aim to empower event organizers, vendors, and clients with a smooth and efficient experience.”</a:t>
            </a:r>
          </a:p>
        </p:txBody>
      </p:sp>
      <p:pic>
        <p:nvPicPr>
          <p:cNvPr id="5122" name="Picture 2" descr="Touching Stacks Stock Photos - Free &amp; Royalty-Free Stock Photos from  Dreamstime">
            <a:extLst>
              <a:ext uri="{FF2B5EF4-FFF2-40B4-BE49-F238E27FC236}">
                <a16:creationId xmlns:a16="http://schemas.microsoft.com/office/drawing/2014/main" id="{4F4588B4-4A8B-4FDA-3612-8BB00141E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1"/>
          <a:stretch/>
        </p:blipFill>
        <p:spPr bwMode="auto">
          <a:xfrm>
            <a:off x="8071722" y="0"/>
            <a:ext cx="6636556" cy="834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59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348</Words>
  <Application>Microsoft Office PowerPoint</Application>
  <PresentationFormat>Custom</PresentationFormat>
  <Paragraphs>47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Platypi Medium</vt:lpstr>
      <vt:lpstr>Source Serif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Gayatri Bhangle</cp:lastModifiedBy>
  <cp:revision>3</cp:revision>
  <dcterms:created xsi:type="dcterms:W3CDTF">2025-03-27T14:26:21Z</dcterms:created>
  <dcterms:modified xsi:type="dcterms:W3CDTF">2025-03-29T04:47:55Z</dcterms:modified>
</cp:coreProperties>
</file>